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10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7F3C0-28A4-40D0-9B01-08FEAE72F199}" type="datetimeFigureOut">
              <a:rPr lang="en-IN" smtClean="0"/>
              <a:t>14-10-2024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0095A-8968-4607-AC16-8B1C665A05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1065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9433-A91D-462F-A2E4-422FA210013D}" type="datetime1">
              <a:rPr lang="en-IN" smtClean="0"/>
              <a:t>14-10-2024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PCEMS 2024, VNIT Nagpur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680F-5A52-4D46-ABE9-545D257417F6}" type="datetime1">
              <a:rPr lang="en-IN" smtClean="0"/>
              <a:t>14-10-2024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PCEMS 2024, VNIT Nagpur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96F5-1CB4-4159-BF74-709A8265DD61}" type="datetime1">
              <a:rPr lang="en-IN" smtClean="0"/>
              <a:t>14-10-2024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PCEMS 2024, VNIT Nagpur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10F55-8E9E-49BB-97AD-0A2744CC9C3C}" type="datetime1">
              <a:rPr lang="en-IN" smtClean="0"/>
              <a:t>14-10-2024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PCEMS 2024, VNIT Nagpur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D0F7-7740-41DF-80A6-0B5F445355AD}" type="datetime1">
              <a:rPr lang="en-IN" smtClean="0"/>
              <a:t>14-10-2024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PCEMS 2024, VNIT Nagpur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FD2A3-FA86-4BAD-8EE2-A64FABEAB167}" type="datetime1">
              <a:rPr lang="en-IN" smtClean="0"/>
              <a:t>14-10-2024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PCEMS 2024, VNIT Nagpur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1504B-E5F0-42A5-B0BA-132EB123844D}" type="datetime1">
              <a:rPr lang="en-IN" smtClean="0"/>
              <a:t>14-10-2024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PCEMS 2024, VNIT Nagpur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0E53A-3136-4D0A-9C75-F63766EE1C45}" type="datetime1">
              <a:rPr lang="en-IN" smtClean="0"/>
              <a:t>14-10-2024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PCEMS 2024, VNIT Nagpur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49409-CD05-4254-9905-40941C13BBC6}" type="datetime1">
              <a:rPr lang="en-IN" smtClean="0"/>
              <a:t>14-10-2024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PCEMS 2024, VNIT Nagpur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B510-2B39-450A-AF62-DF3C0B4A3BB9}" type="datetime1">
              <a:rPr lang="en-IN" smtClean="0"/>
              <a:t>14-10-2024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PCEMS 2024, VNIT Nagpur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3C18-D105-4010-A2C0-E3DDAF08B1C5}" type="datetime1">
              <a:rPr lang="en-IN" smtClean="0"/>
              <a:t>14-10-2024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PCEMS 2024, VNIT Nagpur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06B1E47-1024-4586-B168-586277829FF2}" type="datetime1">
              <a:rPr lang="en-IN" smtClean="0"/>
              <a:t>14-10-2024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IN"/>
              <a:t>PCEMS 2024, VNIT Nagpur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47E6156-A056-4186-8731-B29AE38E9568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D3EF4B6-A826-46F4-954D-C39D5A6DDB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536447"/>
            <a:ext cx="2269392" cy="62692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A706626-E91D-4C82-965B-9AADFE8FEF8A}"/>
              </a:ext>
            </a:extLst>
          </p:cNvPr>
          <p:cNvSpPr txBox="1"/>
          <p:nvPr/>
        </p:nvSpPr>
        <p:spPr>
          <a:xfrm>
            <a:off x="457200" y="1457193"/>
            <a:ext cx="8229020" cy="120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IN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IN" sz="2000" baseline="30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IN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 Conference on the Paradigm Shifts in Communication, Embedded Systems, Machine Learning and Signal Processing </a:t>
            </a: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(PCEMS 2024)</a:t>
            </a:r>
            <a:endParaRPr lang="en-IN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AFA345-279E-497E-B1EC-3C5B5E0262B0}"/>
              </a:ext>
            </a:extLst>
          </p:cNvPr>
          <p:cNvSpPr txBox="1"/>
          <p:nvPr/>
        </p:nvSpPr>
        <p:spPr>
          <a:xfrm>
            <a:off x="3246276" y="2790367"/>
            <a:ext cx="2822677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800" dirty="0">
                <a:solidFill>
                  <a:schemeClr val="bg1"/>
                </a:solidFill>
              </a:rPr>
              <a:t>Paper ID : XXX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5C5366-82FD-484F-92E0-41A2D9FD093B}"/>
              </a:ext>
            </a:extLst>
          </p:cNvPr>
          <p:cNvSpPr txBox="1"/>
          <p:nvPr/>
        </p:nvSpPr>
        <p:spPr>
          <a:xfrm>
            <a:off x="306622" y="3805382"/>
            <a:ext cx="1486549" cy="40011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Paper Title: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C41F2A-D7CD-40C5-A2E5-DF1DFCDC4AE3}"/>
              </a:ext>
            </a:extLst>
          </p:cNvPr>
          <p:cNvSpPr txBox="1"/>
          <p:nvPr/>
        </p:nvSpPr>
        <p:spPr>
          <a:xfrm>
            <a:off x="348228" y="4522316"/>
            <a:ext cx="2351564" cy="40011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66700" indent="-266700" algn="ctr">
              <a:buFont typeface="Arial" panose="020B0604020202020204" pitchFamily="34" charset="0"/>
              <a:buChar char="•"/>
            </a:pPr>
            <a:r>
              <a:rPr lang="en-IN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List of Authors: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91EACB-1EFC-4C9E-9A1B-20855966ED97}"/>
              </a:ext>
            </a:extLst>
          </p:cNvPr>
          <p:cNvSpPr txBox="1"/>
          <p:nvPr/>
        </p:nvSpPr>
        <p:spPr>
          <a:xfrm>
            <a:off x="1507945" y="5302952"/>
            <a:ext cx="2740666" cy="40011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Presenter Information: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536447"/>
            <a:ext cx="792088" cy="668037"/>
          </a:xfrm>
          <a:prstGeom prst="rect">
            <a:avLst/>
          </a:prstGeom>
        </p:spPr>
      </p:pic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B5F7F-D989-4A31-B72C-53074F5E27C9}" type="datetime1">
              <a:rPr lang="en-IN" smtClean="0"/>
              <a:t>14-10-2024</a:t>
            </a:fld>
            <a:endParaRPr lang="en-IN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/>
              <a:t>PCEMS 2024, VNIT Nagpur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1</a:t>
            </a:fld>
            <a:endParaRPr lang="en-IN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12E827B-72C0-358D-DE84-D72042635B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80" y="523181"/>
            <a:ext cx="1708056" cy="695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229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dirty="0"/>
              <a:t>Outline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A6FA-CE24-4FDD-8318-F0169B679778}" type="datetime1">
              <a:rPr lang="en-IN" smtClean="0"/>
              <a:t>14-10-2024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/>
              <a:t>PCEMS 2024, VNIT Nagpur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3431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dirty="0"/>
              <a:t>Introduction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5F5DE-9268-4035-9CD5-2FF5EE85A1FE}" type="datetime1">
              <a:rPr lang="en-IN" smtClean="0"/>
              <a:t>14-10-2024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PCEMS 2024, VNIT Nagpur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1937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Methodology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8787-3D05-40E9-B9FD-5E126CABE11F}" type="datetime1">
              <a:rPr lang="en-IN" smtClean="0"/>
              <a:t>14-10-2024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PCEMS 2024, VNIT Nagpur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8525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Experimental Set-up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DB79B-D625-420A-9CF9-02D9C6351400}" type="datetime1">
              <a:rPr lang="en-IN" smtClean="0"/>
              <a:t>14-10-2024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PCEMS 2024, VNIT Nagpur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5809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Results and Discussion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2B440-E6D5-436E-B065-3E4F4E82B33E}" type="datetime1">
              <a:rPr lang="en-IN" smtClean="0"/>
              <a:t>14-10-2024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PCEMS 2024, VNIT Nagpur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02309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Conclusion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3156-60B6-4685-A95A-AFDAE91DBD8C}" type="datetime1">
              <a:rPr lang="en-IN" smtClean="0"/>
              <a:t>14-10-2024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PCEMS 2024, VNIT Nagpur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45550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References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2F539-5E71-40DF-A148-FF170AC1EB37}" type="datetime1">
              <a:rPr lang="en-IN" smtClean="0"/>
              <a:t>14-10-2024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PCEMS 2024, VNIT Nagpur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6156-A056-4186-8731-B29AE38E9568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946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20</TotalTime>
  <Words>102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Clarity</vt:lpstr>
      <vt:lpstr>PowerPoint Presentation</vt:lpstr>
      <vt:lpstr>Outline</vt:lpstr>
      <vt:lpstr>Introduction</vt:lpstr>
      <vt:lpstr>Methodology</vt:lpstr>
      <vt:lpstr>Experimental Set-up</vt:lpstr>
      <vt:lpstr>Results and Discussion</vt:lpstr>
      <vt:lpstr>Conclusion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DG</dc:creator>
  <cp:lastModifiedBy>Admin</cp:lastModifiedBy>
  <cp:revision>8</cp:revision>
  <dcterms:created xsi:type="dcterms:W3CDTF">2022-10-21T14:09:13Z</dcterms:created>
  <dcterms:modified xsi:type="dcterms:W3CDTF">2024-10-14T08:42:29Z</dcterms:modified>
</cp:coreProperties>
</file>